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63" r:id="rId4"/>
    <p:sldId id="261" r:id="rId5"/>
    <p:sldId id="264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4747"/>
  </p:normalViewPr>
  <p:slideViewPr>
    <p:cSldViewPr snapToGrid="0" snapToObjects="1">
      <p:cViewPr varScale="1">
        <p:scale>
          <a:sx n="91" d="100"/>
          <a:sy n="9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8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2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84FDDE-6083-B047-AA80-F47D064E411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AED9-BFCB-A94C-B963-F29BC0D5989C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593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23F1-328A-B14A-9FFB-2B76A89EA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Lens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124024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82DD-6F0A-214D-AA57-B21BF16C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475B-D6BD-CE49-9EB9-498435D3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06769"/>
            <a:ext cx="10622280" cy="477019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framework through which you are looking at an issue/topic/framework</a:t>
            </a:r>
          </a:p>
          <a:p>
            <a:r>
              <a:rPr lang="en-US" dirty="0"/>
              <a:t>There are eight lenses identified in our course description:</a:t>
            </a:r>
          </a:p>
          <a:p>
            <a:pPr lvl="1"/>
            <a:r>
              <a:rPr lang="en-US" dirty="0"/>
              <a:t>Environmental</a:t>
            </a:r>
          </a:p>
          <a:p>
            <a:pPr lvl="1"/>
            <a:r>
              <a:rPr lang="en-US" dirty="0"/>
              <a:t>Scientific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Political/historical</a:t>
            </a:r>
          </a:p>
          <a:p>
            <a:pPr lvl="1"/>
            <a:r>
              <a:rPr lang="en-US" dirty="0"/>
              <a:t>Artistic/philosophical</a:t>
            </a:r>
          </a:p>
          <a:p>
            <a:pPr lvl="1"/>
            <a:r>
              <a:rPr lang="en-US" dirty="0"/>
              <a:t>Cultural/social</a:t>
            </a:r>
          </a:p>
          <a:p>
            <a:pPr lvl="1"/>
            <a:r>
              <a:rPr lang="en-US" dirty="0"/>
              <a:t>Futuristic</a:t>
            </a:r>
          </a:p>
          <a:p>
            <a:pPr lvl="1"/>
            <a:r>
              <a:rPr lang="en-US" dirty="0"/>
              <a:t>Ethical/moral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(some of these may overlap, that is completely ok!)</a:t>
            </a:r>
          </a:p>
        </p:txBody>
      </p:sp>
    </p:spTree>
    <p:extLst>
      <p:ext uri="{BB962C8B-B14F-4D97-AF65-F5344CB8AC3E}">
        <p14:creationId xmlns:p14="http://schemas.microsoft.com/office/powerpoint/2010/main" val="13867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3ED5-96D0-B347-9BB2-619A26EC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D5BD3-937E-F042-9482-6FEDB8FA6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62" y="1338646"/>
            <a:ext cx="11447358" cy="4838317"/>
          </a:xfrm>
        </p:spPr>
      </p:pic>
    </p:spTree>
    <p:extLst>
      <p:ext uri="{BB962C8B-B14F-4D97-AF65-F5344CB8AC3E}">
        <p14:creationId xmlns:p14="http://schemas.microsoft.com/office/powerpoint/2010/main" val="17197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06F5-451F-E147-870C-F69B2730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237D-16D9-1B4E-808A-1BD236D1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 of view that is conveyed through an argument</a:t>
            </a:r>
          </a:p>
          <a:p>
            <a:r>
              <a:rPr lang="en-US" dirty="0"/>
              <a:t>Full arguments often draw on multiple perspectives</a:t>
            </a:r>
          </a:p>
          <a:p>
            <a:r>
              <a:rPr lang="en-US" dirty="0"/>
              <a:t>Perspective is also the stake holder or people/persons involved in the issue</a:t>
            </a:r>
          </a:p>
        </p:txBody>
      </p:sp>
    </p:spTree>
    <p:extLst>
      <p:ext uri="{BB962C8B-B14F-4D97-AF65-F5344CB8AC3E}">
        <p14:creationId xmlns:p14="http://schemas.microsoft.com/office/powerpoint/2010/main" val="339077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0E36-53EF-574E-BFA0-5975EA61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82F2-C211-1041-99ED-48BC257DB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Lens from before: Democracy and Futuristic</a:t>
            </a:r>
          </a:p>
          <a:p>
            <a:pPr lvl="1"/>
            <a:r>
              <a:rPr lang="en-US" sz="2800" dirty="0"/>
              <a:t>How could changes to voting systems change democracy?</a:t>
            </a:r>
          </a:p>
          <a:p>
            <a:pPr lvl="2"/>
            <a:r>
              <a:rPr lang="en-US" sz="2800" dirty="0"/>
              <a:t>Perspectives:</a:t>
            </a:r>
          </a:p>
          <a:p>
            <a:pPr lvl="3"/>
            <a:r>
              <a:rPr lang="en-US" sz="2800" dirty="0"/>
              <a:t>Voters; citizens</a:t>
            </a:r>
          </a:p>
          <a:p>
            <a:pPr lvl="3"/>
            <a:r>
              <a:rPr lang="en-US" sz="2800" dirty="0"/>
              <a:t>Parties that try to get candidates elected</a:t>
            </a:r>
          </a:p>
          <a:p>
            <a:pPr lvl="3"/>
            <a:r>
              <a:rPr lang="en-US" sz="2800" dirty="0"/>
              <a:t>Communities that host voting</a:t>
            </a:r>
          </a:p>
          <a:p>
            <a:pPr lvl="3"/>
            <a:r>
              <a:rPr lang="en-US" sz="2800" dirty="0"/>
              <a:t>Candidates </a:t>
            </a:r>
          </a:p>
        </p:txBody>
      </p:sp>
    </p:spTree>
    <p:extLst>
      <p:ext uri="{BB962C8B-B14F-4D97-AF65-F5344CB8AC3E}">
        <p14:creationId xmlns:p14="http://schemas.microsoft.com/office/powerpoint/2010/main" val="19933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1C9540-B4C1-1A42-814B-95C308288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06" y="283906"/>
            <a:ext cx="8363846" cy="6272885"/>
          </a:xfrm>
        </p:spPr>
      </p:pic>
    </p:spTree>
    <p:extLst>
      <p:ext uri="{BB962C8B-B14F-4D97-AF65-F5344CB8AC3E}">
        <p14:creationId xmlns:p14="http://schemas.microsoft.com/office/powerpoint/2010/main" val="788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00B1-DADB-BC45-8473-5D04574D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Confused? That is ok!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4CC3A-A7BD-3349-9BD6-6ABAB125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Don’t stress.  It’s almost a rite of passage NOT to know what the difference between ‘lens’ and ‘perspective’ is during Year One.</a:t>
            </a:r>
            <a:endParaRPr lang="en-US" b="1" dirty="0"/>
          </a:p>
          <a:p>
            <a:r>
              <a:rPr lang="en-US" b="1" dirty="0"/>
              <a:t>A </a:t>
            </a:r>
            <a:r>
              <a:rPr lang="en-US" b="1" i="1" dirty="0"/>
              <a:t>lens</a:t>
            </a:r>
            <a:r>
              <a:rPr lang="en-US" b="1" dirty="0"/>
              <a:t> is used to narrow the scope of a student’s research efforts; he/she is then responsible for unearthing multiple </a:t>
            </a:r>
            <a:r>
              <a:rPr lang="en-US" b="1" i="1" dirty="0"/>
              <a:t>perspectives</a:t>
            </a:r>
            <a:r>
              <a:rPr lang="en-US" b="1" dirty="0"/>
              <a:t> </a:t>
            </a:r>
            <a:r>
              <a:rPr lang="en-US" b="1" u="sng" dirty="0"/>
              <a:t>WITHIN</a:t>
            </a:r>
            <a:r>
              <a:rPr lang="en-US" b="1" dirty="0"/>
              <a:t> that lens.  After identifying these varying viewpoints, students must then analyze them before arriving at a judgment about the issue as a whole.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5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944C-F4D2-FD4C-9D24-509296B1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2D67-F6AC-A448-8E7B-27076D9F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group and the lens/perspective worksheet</a:t>
            </a:r>
          </a:p>
          <a:p>
            <a:pPr lvl="1"/>
            <a:r>
              <a:rPr lang="en-US" dirty="0"/>
              <a:t>Identify one current event</a:t>
            </a:r>
          </a:p>
          <a:p>
            <a:pPr lvl="1"/>
            <a:r>
              <a:rPr lang="en-US" dirty="0"/>
              <a:t>Put the issue in the center</a:t>
            </a:r>
          </a:p>
          <a:p>
            <a:pPr lvl="1"/>
            <a:r>
              <a:rPr lang="en-US" dirty="0"/>
              <a:t>Work with your group to identify questions and/or perspectives within each of our 8 lenses. </a:t>
            </a:r>
          </a:p>
          <a:p>
            <a:r>
              <a:rPr lang="en-US" dirty="0"/>
              <a:t>Individually: Worksheet on </a:t>
            </a:r>
            <a:r>
              <a:rPr lang="en-US" dirty="0" err="1"/>
              <a:t>schoology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7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{DB0C02E5-71DA-A743-8C38-C273476677F2}tf16401378</Template>
  <TotalTime>41</TotalTime>
  <Words>173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Lens and Perspective</vt:lpstr>
      <vt:lpstr>Lens</vt:lpstr>
      <vt:lpstr>Lens example</vt:lpstr>
      <vt:lpstr>Perspective</vt:lpstr>
      <vt:lpstr>Perspective example</vt:lpstr>
      <vt:lpstr>PowerPoint Presentation</vt:lpstr>
      <vt:lpstr>Confused? That is ok!</vt:lpstr>
      <vt:lpstr>Practice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Lens and Perspective</dc:title>
  <dc:creator>Microsoft Office User</dc:creator>
  <cp:lastModifiedBy>Microsoft Office User</cp:lastModifiedBy>
  <cp:revision>4</cp:revision>
  <dcterms:created xsi:type="dcterms:W3CDTF">2018-08-29T18:14:54Z</dcterms:created>
  <dcterms:modified xsi:type="dcterms:W3CDTF">2018-08-29T18:56:38Z</dcterms:modified>
</cp:coreProperties>
</file>